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Fără stil, fără grilă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45" autoAdjust="0"/>
  </p:normalViewPr>
  <p:slideViewPr>
    <p:cSldViewPr snapToGrid="0">
      <p:cViewPr varScale="1">
        <p:scale>
          <a:sx n="58" d="100"/>
          <a:sy n="58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C51AA-62DC-44E7-957B-DC71846E9B74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DB955-ECDC-4E04-8F71-643E23781D7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76933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DB955-ECDC-4E04-8F71-643E23781D76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778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698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776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681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826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6048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3641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49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24490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602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366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5766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6C242-BD8D-4652-AC8C-D81648573DA9}" type="datetimeFigureOut">
              <a:rPr lang="ro-RO" smtClean="0"/>
              <a:t>18.03.2020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62C83-B04E-496D-BB32-84FDEF3152B7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42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396538" y="365125"/>
            <a:ext cx="9958850" cy="814815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Arial Black" panose="020B0A04020102020204" pitchFamily="34" charset="0"/>
              </a:rPr>
              <a:t>Exersarea sunetelor prin cuvinte monosilabice</a:t>
            </a:r>
            <a:endParaRPr lang="ro-RO" sz="2800" i="1" dirty="0">
              <a:latin typeface="Arial Black" panose="020B0A04020102020204" pitchFamily="34" charset="0"/>
            </a:endParaRPr>
          </a:p>
        </p:txBody>
      </p:sp>
      <p:sp>
        <p:nvSpPr>
          <p:cNvPr id="9" name="Substituent conținut 8"/>
          <p:cNvSpPr>
            <a:spLocks noGrp="1"/>
          </p:cNvSpPr>
          <p:nvPr>
            <p:ph sz="quarter" idx="4"/>
          </p:nvPr>
        </p:nvSpPr>
        <p:spPr>
          <a:xfrm>
            <a:off x="9576262" y="1845425"/>
            <a:ext cx="1779126" cy="4771506"/>
          </a:xfrm>
        </p:spPr>
        <p:txBody>
          <a:bodyPr>
            <a:noAutofit/>
          </a:bodyPr>
          <a:lstStyle/>
          <a:p>
            <a:pPr algn="just"/>
            <a:r>
              <a:rPr lang="ro-RO" sz="3200" dirty="0" smtClean="0">
                <a:latin typeface="Arial Black" panose="020B0A04020102020204" pitchFamily="34" charset="0"/>
              </a:rPr>
              <a:t>stea</a:t>
            </a:r>
          </a:p>
          <a:p>
            <a:pPr algn="just"/>
            <a:r>
              <a:rPr lang="ro-RO" sz="3200" dirty="0">
                <a:latin typeface="Arial Black" panose="020B0A04020102020204" pitchFamily="34" charset="0"/>
              </a:rPr>
              <a:t>p</a:t>
            </a:r>
            <a:r>
              <a:rPr lang="ro-RO" sz="3200" dirty="0" smtClean="0">
                <a:latin typeface="Arial Black" panose="020B0A04020102020204" pitchFamily="34" charset="0"/>
              </a:rPr>
              <a:t>od</a:t>
            </a:r>
          </a:p>
          <a:p>
            <a:pPr algn="just"/>
            <a:r>
              <a:rPr lang="ro-RO" sz="3200" dirty="0" smtClean="0">
                <a:latin typeface="Arial Black" panose="020B0A04020102020204" pitchFamily="34" charset="0"/>
              </a:rPr>
              <a:t>pat</a:t>
            </a:r>
          </a:p>
          <a:p>
            <a:pPr algn="just"/>
            <a:r>
              <a:rPr lang="ro-RO" sz="3200" dirty="0">
                <a:latin typeface="Arial Black" panose="020B0A04020102020204" pitchFamily="34" charset="0"/>
              </a:rPr>
              <a:t>c</a:t>
            </a:r>
            <a:r>
              <a:rPr lang="ro-RO" sz="3200" dirty="0" smtClean="0">
                <a:latin typeface="Arial Black" panose="020B0A04020102020204" pitchFamily="34" charset="0"/>
              </a:rPr>
              <a:t>eas</a:t>
            </a:r>
          </a:p>
          <a:p>
            <a:pPr algn="just"/>
            <a:r>
              <a:rPr lang="ro-RO" sz="3200" dirty="0" smtClean="0">
                <a:latin typeface="Arial Black" panose="020B0A04020102020204" pitchFamily="34" charset="0"/>
              </a:rPr>
              <a:t>tort</a:t>
            </a:r>
          </a:p>
          <a:p>
            <a:pPr algn="just"/>
            <a:r>
              <a:rPr lang="ro-RO" sz="3200" dirty="0" smtClean="0">
                <a:latin typeface="Arial Black" panose="020B0A04020102020204" pitchFamily="34" charset="0"/>
              </a:rPr>
              <a:t>cal</a:t>
            </a:r>
          </a:p>
        </p:txBody>
      </p:sp>
      <p:pic>
        <p:nvPicPr>
          <p:cNvPr id="1028" name="Picture 28" descr="C:\Documents and Settings\Utilizator\Desktop\55\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7" y="1315520"/>
            <a:ext cx="2535198" cy="23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9" descr="C:\Documents and Settings\Utilizator\Desktop\55\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7" y="4124408"/>
            <a:ext cx="2545168" cy="25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p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735" y="1315519"/>
            <a:ext cx="3016294" cy="23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tort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85" y="4112623"/>
            <a:ext cx="3041044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51" descr="p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9" y="1315519"/>
            <a:ext cx="2829825" cy="237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c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28" y="4124408"/>
            <a:ext cx="2829825" cy="258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4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81784"/>
          </a:xfrm>
        </p:spPr>
        <p:txBody>
          <a:bodyPr>
            <a:noAutofit/>
          </a:bodyPr>
          <a:lstStyle/>
          <a:p>
            <a:pPr algn="ctr"/>
            <a:r>
              <a:rPr lang="ro-RO" sz="2800" i="1" dirty="0">
                <a:latin typeface="Arial Black" panose="020B0A04020102020204" pitchFamily="34" charset="0"/>
              </a:rPr>
              <a:t>Exersarea sunetelor prin cuvinte </a:t>
            </a:r>
            <a:r>
              <a:rPr lang="ro-RO" sz="2800" i="1" dirty="0" smtClean="0">
                <a:latin typeface="Arial Black" panose="020B0A04020102020204" pitchFamily="34" charset="0"/>
              </a:rPr>
              <a:t>bisilabice</a:t>
            </a:r>
            <a:endParaRPr lang="ro-RO" sz="2800" dirty="0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10099483" y="1961804"/>
            <a:ext cx="1771091" cy="4227859"/>
          </a:xfrm>
        </p:spPr>
        <p:txBody>
          <a:bodyPr>
            <a:noAutofit/>
          </a:bodyPr>
          <a:lstStyle/>
          <a:p>
            <a:r>
              <a:rPr lang="ro-RO" dirty="0">
                <a:latin typeface="Arial Black" panose="020B0A04020102020204" pitchFamily="34" charset="0"/>
              </a:rPr>
              <a:t>c</a:t>
            </a:r>
            <a:r>
              <a:rPr lang="ro-RO" dirty="0" smtClean="0">
                <a:latin typeface="Arial Black" panose="020B0A04020102020204" pitchFamily="34" charset="0"/>
              </a:rPr>
              <a:t>ercei</a:t>
            </a:r>
          </a:p>
          <a:p>
            <a:r>
              <a:rPr lang="ro-RO" dirty="0">
                <a:latin typeface="Arial Black" panose="020B0A04020102020204" pitchFamily="34" charset="0"/>
              </a:rPr>
              <a:t>p</a:t>
            </a:r>
            <a:r>
              <a:rPr lang="ro-RO" dirty="0" smtClean="0">
                <a:latin typeface="Arial Black" panose="020B0A04020102020204" pitchFamily="34" charset="0"/>
              </a:rPr>
              <a:t>isici</a:t>
            </a:r>
          </a:p>
          <a:p>
            <a:r>
              <a:rPr lang="ro-RO" dirty="0">
                <a:latin typeface="Arial Black" panose="020B0A04020102020204" pitchFamily="34" charset="0"/>
              </a:rPr>
              <a:t>m</a:t>
            </a:r>
            <a:r>
              <a:rPr lang="ro-RO" dirty="0" smtClean="0">
                <a:latin typeface="Arial Black" panose="020B0A04020102020204" pitchFamily="34" charset="0"/>
              </a:rPr>
              <a:t>inge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gheată</a:t>
            </a:r>
          </a:p>
          <a:p>
            <a:r>
              <a:rPr lang="ro-RO" dirty="0">
                <a:latin typeface="Arial Black" panose="020B0A04020102020204" pitchFamily="34" charset="0"/>
              </a:rPr>
              <a:t>c</a:t>
            </a:r>
            <a:r>
              <a:rPr lang="ro-RO" dirty="0" smtClean="0">
                <a:latin typeface="Arial Black" panose="020B0A04020102020204" pitchFamily="34" charset="0"/>
              </a:rPr>
              <a:t>ovrigi</a:t>
            </a:r>
          </a:p>
          <a:p>
            <a:r>
              <a:rPr lang="ro-RO" dirty="0">
                <a:latin typeface="Arial Black" panose="020B0A04020102020204" pitchFamily="34" charset="0"/>
              </a:rPr>
              <a:t>c</a:t>
            </a:r>
            <a:r>
              <a:rPr lang="ro-RO" dirty="0" smtClean="0">
                <a:latin typeface="Arial Black" panose="020B0A04020102020204" pitchFamily="34" charset="0"/>
              </a:rPr>
              <a:t>heie</a:t>
            </a:r>
          </a:p>
          <a:p>
            <a:r>
              <a:rPr lang="ro-RO" dirty="0" smtClean="0">
                <a:latin typeface="Arial Black" panose="020B0A04020102020204" pitchFamily="34" charset="0"/>
              </a:rPr>
              <a:t>chipiu</a:t>
            </a:r>
            <a:endParaRPr lang="ro-RO" dirty="0">
              <a:latin typeface="Arial Black" panose="020B0A04020102020204" pitchFamily="34" charset="0"/>
            </a:endParaRPr>
          </a:p>
        </p:txBody>
      </p:sp>
      <p:pic>
        <p:nvPicPr>
          <p:cNvPr id="2050" name="Picture 18" descr="C:\Documents and Settings\Utilizator\Desktop\55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1246909"/>
            <a:ext cx="2141076" cy="23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i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11" y="1246908"/>
            <a:ext cx="2580553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in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440" y="1262567"/>
            <a:ext cx="2551528" cy="22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ovri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5" y="4075733"/>
            <a:ext cx="2514871" cy="22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kei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34" y="4075733"/>
            <a:ext cx="2678518" cy="22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kipi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52" y="4075733"/>
            <a:ext cx="2909453" cy="22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ghhea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56" y="1262567"/>
            <a:ext cx="2344189" cy="227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9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o-RO" sz="2800" i="1" dirty="0" smtClean="0">
                <a:latin typeface="Arial Black" panose="020B0A04020102020204" pitchFamily="34" charset="0"/>
              </a:rPr>
              <a:t>Exersarea sunetelor prin cuvinte polisilabice</a:t>
            </a:r>
            <a:endParaRPr lang="ro-RO" sz="2800" dirty="0">
              <a:latin typeface="Arial Black" panose="020B0A04020102020204" pitchFamily="34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9077498" y="3662716"/>
            <a:ext cx="2693324" cy="3053968"/>
          </a:xfrm>
        </p:spPr>
        <p:txBody>
          <a:bodyPr>
            <a:noAutofit/>
          </a:bodyPr>
          <a:lstStyle/>
          <a:p>
            <a:r>
              <a:rPr lang="ro-RO" sz="2400" dirty="0">
                <a:latin typeface="Arial Black" panose="020B0A04020102020204" pitchFamily="34" charset="0"/>
              </a:rPr>
              <a:t>m</a:t>
            </a:r>
            <a:r>
              <a:rPr lang="ro-RO" sz="2400" dirty="0" smtClean="0">
                <a:latin typeface="Arial Black" panose="020B0A04020102020204" pitchFamily="34" charset="0"/>
              </a:rPr>
              <a:t>așină</a:t>
            </a:r>
          </a:p>
          <a:p>
            <a:r>
              <a:rPr lang="ro-RO" sz="2400" dirty="0">
                <a:latin typeface="Arial Black" panose="020B0A04020102020204" pitchFamily="34" charset="0"/>
              </a:rPr>
              <a:t>i</a:t>
            </a:r>
            <a:r>
              <a:rPr lang="ro-RO" sz="2400" dirty="0" smtClean="0">
                <a:latin typeface="Arial Black" panose="020B0A04020102020204" pitchFamily="34" charset="0"/>
              </a:rPr>
              <a:t>epuraș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portocale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telecomandă</a:t>
            </a:r>
          </a:p>
          <a:p>
            <a:r>
              <a:rPr lang="ro-RO" sz="2400" dirty="0">
                <a:latin typeface="Arial Black" panose="020B0A04020102020204" pitchFamily="34" charset="0"/>
              </a:rPr>
              <a:t>r</a:t>
            </a:r>
            <a:r>
              <a:rPr lang="ro-RO" sz="2400" dirty="0" smtClean="0">
                <a:latin typeface="Arial Black" panose="020B0A04020102020204" pitchFamily="34" charset="0"/>
              </a:rPr>
              <a:t>ochițe</a:t>
            </a:r>
          </a:p>
          <a:p>
            <a:r>
              <a:rPr lang="ro-RO" sz="2400" dirty="0">
                <a:latin typeface="Arial Black" panose="020B0A04020102020204" pitchFamily="34" charset="0"/>
              </a:rPr>
              <a:t>b</a:t>
            </a:r>
            <a:r>
              <a:rPr lang="ro-RO" sz="2400" dirty="0" smtClean="0">
                <a:latin typeface="Arial Black" panose="020B0A04020102020204" pitchFamily="34" charset="0"/>
              </a:rPr>
              <a:t>inoclu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hipopotam</a:t>
            </a:r>
            <a:endParaRPr lang="ro-RO" sz="2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C:\Documents and Settings\Utilizator\Desktop\pozegrupuri\pozxe\mas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9" y="1263534"/>
            <a:ext cx="2555557" cy="23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C:\Documents and Settings\Utilizator\Desktop\12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94" y="1263533"/>
            <a:ext cx="2529679" cy="239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8" descr="C:\Documents and Settings\Utilizator\Desktop\pozegrupuri\pozefnoi\por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1263534"/>
            <a:ext cx="2769969" cy="239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C:\Documents and Settings\Utilizator\Desktop\9\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49" y="4149575"/>
            <a:ext cx="3041055" cy="236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ip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04" y="4129553"/>
            <a:ext cx="2821166" cy="23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roch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19" y="4149574"/>
            <a:ext cx="2472430" cy="236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1" descr="C:\Documents and Settings\Utilizator\Desktop\poze-t\teleco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64" y="1263535"/>
            <a:ext cx="2548057" cy="23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31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800" dirty="0" smtClean="0">
                <a:latin typeface="Arial Black" panose="020B0A04020102020204" pitchFamily="34" charset="0"/>
              </a:rPr>
              <a:t>Jocuri educative</a:t>
            </a:r>
            <a:endParaRPr lang="ro-RO" sz="2800" dirty="0">
              <a:latin typeface="Arial Black" panose="020B0A04020102020204" pitchFamily="34" charset="0"/>
            </a:endParaRP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893820" y="1690688"/>
            <a:ext cx="10029103" cy="4843116"/>
          </a:xfrm>
        </p:spPr>
        <p:txBody>
          <a:bodyPr>
            <a:normAutofit/>
          </a:bodyPr>
          <a:lstStyle/>
          <a:p>
            <a:r>
              <a:rPr lang="ro-RO" sz="2400" dirty="0" smtClean="0">
                <a:latin typeface="Arial Black" panose="020B0A04020102020204" pitchFamily="34" charset="0"/>
              </a:rPr>
              <a:t>Folosind imaginile de mai sus transformă cuvintele de  la numărul singular la plural  și de la plural la singular în cazul imaginilor cu mai multe obiecte;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Ajută copilul să găsească diminutivele cuvintelor;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Identificați împreună cu copilul, silabele fiecărui cuvânt;</a:t>
            </a:r>
          </a:p>
          <a:p>
            <a:r>
              <a:rPr lang="ro-RO" sz="2400" dirty="0" err="1" smtClean="0">
                <a:latin typeface="Arial Black" panose="020B0A04020102020204" pitchFamily="34" charset="0"/>
              </a:rPr>
              <a:t>Explicati</a:t>
            </a:r>
            <a:r>
              <a:rPr lang="ro-RO" sz="2400" dirty="0" smtClean="0">
                <a:latin typeface="Arial Black" panose="020B0A04020102020204" pitchFamily="34" charset="0"/>
              </a:rPr>
              <a:t> copiilor utilitatea obiectelor din imagini;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Găsiți în împrejurimi obiecte sau imagini asemănătoare celor prezentate;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Ajutați copiii să alcătuiască propoziții simple și apoi dezvoltate utilizând imaginile prezentate;</a:t>
            </a:r>
          </a:p>
          <a:p>
            <a:r>
              <a:rPr lang="ro-RO" sz="2400" dirty="0" smtClean="0">
                <a:latin typeface="Arial Black" panose="020B0A04020102020204" pitchFamily="34" charset="0"/>
              </a:rPr>
              <a:t>Realizați scurte povestiri în care să includeți cuvintele </a:t>
            </a:r>
            <a:r>
              <a:rPr lang="ro-RO" sz="2400" smtClean="0">
                <a:latin typeface="Arial Black" panose="020B0A04020102020204" pitchFamily="34" charset="0"/>
              </a:rPr>
              <a:t>scrise mai sus.</a:t>
            </a:r>
            <a:endParaRPr lang="ro-RO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27077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123</Words>
  <Application>Microsoft Office PowerPoint</Application>
  <PresentationFormat>Ecran lat</PresentationFormat>
  <Paragraphs>32</Paragraphs>
  <Slides>4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Temă Office</vt:lpstr>
      <vt:lpstr>Exersarea sunetelor prin cuvinte monosilabice</vt:lpstr>
      <vt:lpstr>Exersarea sunetelor prin cuvinte bisilabice</vt:lpstr>
      <vt:lpstr>Exersarea sunetelor prin cuvinte polisilabice</vt:lpstr>
      <vt:lpstr>Jocuri educative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Exersarea sunetelor prin cuvinte monosilabice</dc:title>
  <dc:creator>Windows User</dc:creator>
  <cp:lastModifiedBy>Windows User</cp:lastModifiedBy>
  <cp:revision>10</cp:revision>
  <dcterms:created xsi:type="dcterms:W3CDTF">2020-03-17T19:24:03Z</dcterms:created>
  <dcterms:modified xsi:type="dcterms:W3CDTF">2020-03-18T09:20:48Z</dcterms:modified>
</cp:coreProperties>
</file>